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D6DB6-8A13-42D3-85DB-605FAA1C1BA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E597-2BC9-4376-AD6E-E960914941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Press ON, New Document, #4</a:t>
            </a:r>
          </a:p>
          <a:p>
            <a:pPr marL="514350" indent="-514350">
              <a:buAutoNum type="arabicParenR"/>
            </a:pPr>
            <a:r>
              <a:rPr lang="en-US" dirty="0" smtClean="0"/>
              <a:t>x-values in column A, y-values in column B</a:t>
            </a:r>
          </a:p>
          <a:p>
            <a:pPr marL="514350" indent="-514350">
              <a:buAutoNum type="arabicParenR"/>
            </a:pPr>
            <a:r>
              <a:rPr lang="en-US" dirty="0" smtClean="0"/>
              <a:t>Menu</a:t>
            </a:r>
            <a:r>
              <a:rPr lang="en-US" dirty="0" smtClean="0"/>
              <a:t>, #4 (statistics), #1 (stat calc)</a:t>
            </a:r>
          </a:p>
          <a:p>
            <a:pPr marL="514350" indent="-514350">
              <a:buAutoNum type="arabicParenR"/>
            </a:pPr>
            <a:r>
              <a:rPr lang="en-US" dirty="0" smtClean="0"/>
              <a:t>Choose Linear Regression (</a:t>
            </a:r>
            <a:r>
              <a:rPr lang="en-US" dirty="0" err="1" smtClean="0"/>
              <a:t>mx+b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dirty="0" smtClean="0"/>
              <a:t>X-list:  A ctrl ( tab</a:t>
            </a:r>
          </a:p>
          <a:p>
            <a:pPr marL="514350" indent="-514350">
              <a:buAutoNum type="arabicParenR"/>
            </a:pPr>
            <a:r>
              <a:rPr lang="en-US" dirty="0" smtClean="0"/>
              <a:t>Y-list: B ctrl ( tab  OK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Linear Regressions (lines) need 2 points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(24, 264.2)  (-61, -857.8)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Quadratic Regressions (parabola) need 3 points.</a:t>
            </a:r>
          </a:p>
          <a:p>
            <a:pPr marL="514350" indent="-514350">
              <a:buNone/>
            </a:pPr>
            <a:r>
              <a:rPr lang="en-US" dirty="0" smtClean="0"/>
              <a:t>	(5.7, 93.642)  (-13, 644.17)  (10, 194.52)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52966"/>
              </p:ext>
            </p:extLst>
          </p:nvPr>
        </p:nvGraphicFramePr>
        <p:xfrm>
          <a:off x="533400" y="1676400"/>
          <a:ext cx="5519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070000" imgH="228600" progId="Equation.DSMT4">
                  <p:embed/>
                </p:oleObj>
              </mc:Choice>
              <mc:Fallback>
                <p:oleObj name="Equation" r:id="rId3" imgW="2070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676400"/>
                        <a:ext cx="551973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9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359449"/>
              </p:ext>
            </p:extLst>
          </p:nvPr>
        </p:nvGraphicFramePr>
        <p:xfrm>
          <a:off x="457200" y="1676400"/>
          <a:ext cx="487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828800" imgH="228600" progId="Equation.DSMT4">
                  <p:embed/>
                </p:oleObj>
              </mc:Choice>
              <mc:Fallback>
                <p:oleObj name="Equation" r:id="rId3" imgW="18288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4876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9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MathType 5.0 Equation</vt:lpstr>
      <vt:lpstr>Regression</vt:lpstr>
      <vt:lpstr>Regression</vt:lpstr>
      <vt:lpstr>Long Division</vt:lpstr>
      <vt:lpstr>Long Division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</dc:title>
  <dc:creator>rerogers</dc:creator>
  <cp:lastModifiedBy>Rogers, Robert</cp:lastModifiedBy>
  <cp:revision>7</cp:revision>
  <dcterms:created xsi:type="dcterms:W3CDTF">2015-01-06T01:57:13Z</dcterms:created>
  <dcterms:modified xsi:type="dcterms:W3CDTF">2015-01-07T13:16:04Z</dcterms:modified>
</cp:coreProperties>
</file>