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D6DB6-8A13-42D3-85DB-605FAA1C1BA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Press ON, New Document, #4</a:t>
            </a:r>
          </a:p>
          <a:p>
            <a:pPr marL="514350" indent="-514350">
              <a:buAutoNum type="arabicParenR"/>
            </a:pPr>
            <a:r>
              <a:rPr lang="en-US" dirty="0" smtClean="0"/>
              <a:t>x-values in column A, y-values in column B</a:t>
            </a:r>
          </a:p>
          <a:p>
            <a:pPr marL="514350" indent="-514350">
              <a:buAutoNum type="arabicParenR"/>
            </a:pPr>
            <a:r>
              <a:rPr lang="en-US" dirty="0" smtClean="0"/>
              <a:t>Menu, #4 (statistics), #1 (stat calc)</a:t>
            </a:r>
          </a:p>
          <a:p>
            <a:pPr marL="514350" indent="-514350">
              <a:buAutoNum type="arabicParenR"/>
            </a:pPr>
            <a:r>
              <a:rPr lang="en-US" dirty="0" smtClean="0"/>
              <a:t>Choose Linear Regression (</a:t>
            </a:r>
            <a:r>
              <a:rPr lang="en-US" dirty="0" err="1" smtClean="0"/>
              <a:t>mx+b</a:t>
            </a:r>
            <a:r>
              <a:rPr lang="en-US" dirty="0" smtClean="0"/>
              <a:t>)</a:t>
            </a:r>
          </a:p>
          <a:p>
            <a:pPr marL="514350" indent="-514350">
              <a:buAutoNum type="arabicParenR"/>
            </a:pPr>
            <a:r>
              <a:rPr lang="en-US" dirty="0" smtClean="0"/>
              <a:t>X-list:  A ctrl ( tab</a:t>
            </a:r>
          </a:p>
          <a:p>
            <a:pPr marL="514350" indent="-514350">
              <a:buAutoNum type="arabicParenR"/>
            </a:pPr>
            <a:r>
              <a:rPr lang="en-US" dirty="0" smtClean="0"/>
              <a:t>Y-list: B ctrl ( tab  OK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Linear Regressions (lines) </a:t>
            </a:r>
            <a:r>
              <a:rPr lang="en-US" dirty="0" smtClean="0"/>
              <a:t>to 2 decimal places: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smtClean="0"/>
              <a:t>2, -15.3)  (-8, 44.7)  (12.2, -123)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Quadratic Regressions (parabola</a:t>
            </a:r>
            <a:r>
              <a:rPr lang="en-US" dirty="0" smtClean="0"/>
              <a:t>), 2 </a:t>
            </a:r>
            <a:r>
              <a:rPr lang="en-US" dirty="0" err="1" smtClean="0"/>
              <a:t>dec.</a:t>
            </a:r>
            <a:r>
              <a:rPr lang="en-US" dirty="0" smtClean="0"/>
              <a:t> places: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(-9, 158.3)  (-3, -22)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(4.35, -10)  (12.01, 160.34)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Synthetic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65156"/>
              </p:ext>
            </p:extLst>
          </p:nvPr>
        </p:nvGraphicFramePr>
        <p:xfrm>
          <a:off x="457200" y="1676400"/>
          <a:ext cx="44021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1650960" imgH="228600" progId="Equation.DSMT4">
                  <p:embed/>
                </p:oleObj>
              </mc:Choice>
              <mc:Fallback>
                <p:oleObj name="Equation" r:id="rId3" imgW="1650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676400"/>
                        <a:ext cx="4402138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096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Synthetic</a:t>
            </a:r>
            <a:r>
              <a:rPr lang="en-US" dirty="0" smtClean="0"/>
              <a:t> </a:t>
            </a:r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794395"/>
              </p:ext>
            </p:extLst>
          </p:nvPr>
        </p:nvGraphicFramePr>
        <p:xfrm>
          <a:off x="533400" y="1676400"/>
          <a:ext cx="3657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1371600" imgH="228600" progId="Equation.DSMT4">
                  <p:embed/>
                </p:oleObj>
              </mc:Choice>
              <mc:Fallback>
                <p:oleObj name="Equation" r:id="rId3" imgW="13716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3657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999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65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MathType 5.0 Equation</vt:lpstr>
      <vt:lpstr>Regression</vt:lpstr>
      <vt:lpstr>Regression</vt:lpstr>
      <vt:lpstr>Synthetic Division</vt:lpstr>
      <vt:lpstr>Synthetic Division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Regression</dc:title>
  <dc:creator>rerogers</dc:creator>
  <cp:lastModifiedBy>Rogers, Robert</cp:lastModifiedBy>
  <cp:revision>11</cp:revision>
  <dcterms:created xsi:type="dcterms:W3CDTF">2015-01-06T01:57:13Z</dcterms:created>
  <dcterms:modified xsi:type="dcterms:W3CDTF">2015-01-08T15:01:13Z</dcterms:modified>
</cp:coreProperties>
</file>