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B2981-85E1-47E2-9EC5-ED00682DCCC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57B7-254B-4C37-94C6-A7DFB72409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: Disk Method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3200400" cy="324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752600"/>
            <a:ext cx="5497674" cy="81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: Disk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7162800" cy="553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: Disk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8458200" cy="135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5718" y="1981200"/>
            <a:ext cx="267725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: Disk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781208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905000"/>
            <a:ext cx="2362200" cy="484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Volume : Disk Method</vt:lpstr>
      <vt:lpstr>Volume : Disk Method</vt:lpstr>
      <vt:lpstr>Volume : Disk Method</vt:lpstr>
      <vt:lpstr>Volume : Disk Method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: Disk Method</dc:title>
  <dc:creator>robert.rogers</dc:creator>
  <cp:lastModifiedBy>robert.rogers</cp:lastModifiedBy>
  <cp:revision>22</cp:revision>
  <dcterms:created xsi:type="dcterms:W3CDTF">2014-04-03T16:44:16Z</dcterms:created>
  <dcterms:modified xsi:type="dcterms:W3CDTF">2014-04-03T20:48:02Z</dcterms:modified>
</cp:coreProperties>
</file>