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11C9-41A8-470F-BCDF-59E3794DB49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D722-D997-4276-932E-036CD7AAC3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11C9-41A8-470F-BCDF-59E3794DB49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D722-D997-4276-932E-036CD7AAC3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11C9-41A8-470F-BCDF-59E3794DB49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D722-D997-4276-932E-036CD7AAC3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11C9-41A8-470F-BCDF-59E3794DB49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D722-D997-4276-932E-036CD7AAC3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11C9-41A8-470F-BCDF-59E3794DB49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D722-D997-4276-932E-036CD7AAC3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11C9-41A8-470F-BCDF-59E3794DB49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D722-D997-4276-932E-036CD7AAC3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11C9-41A8-470F-BCDF-59E3794DB49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D722-D997-4276-932E-036CD7AAC3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11C9-41A8-470F-BCDF-59E3794DB49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D722-D997-4276-932E-036CD7AAC3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11C9-41A8-470F-BCDF-59E3794DB49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D722-D997-4276-932E-036CD7AAC3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11C9-41A8-470F-BCDF-59E3794DB49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D722-D997-4276-932E-036CD7AAC3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11C9-41A8-470F-BCDF-59E3794DB49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FD722-D997-4276-932E-036CD7AAC3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811C9-41A8-470F-BCDF-59E3794DB49B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FD722-D997-4276-932E-036CD7AAC3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Washer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3276600" cy="518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362200"/>
            <a:ext cx="4783969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Washer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648392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1" y="1840695"/>
            <a:ext cx="2590800" cy="5017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Washer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524000"/>
            <a:ext cx="6634566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Washer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209800"/>
            <a:ext cx="2286000" cy="4649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7800"/>
            <a:ext cx="882226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8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Washer Method</vt:lpstr>
      <vt:lpstr>Washer Method</vt:lpstr>
      <vt:lpstr>Washer Method</vt:lpstr>
      <vt:lpstr>Washer Method</vt:lpstr>
    </vt:vector>
  </TitlesOfParts>
  <Company>FortBend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Washer Method</dc:title>
  <dc:creator>robert.rogers</dc:creator>
  <cp:lastModifiedBy>robert.rogers</cp:lastModifiedBy>
  <cp:revision>19</cp:revision>
  <dcterms:created xsi:type="dcterms:W3CDTF">2014-04-07T16:51:27Z</dcterms:created>
  <dcterms:modified xsi:type="dcterms:W3CDTF">2014-04-07T19:57:55Z</dcterms:modified>
</cp:coreProperties>
</file>